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690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9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DD4C4F-CCF2-46DE-AC17-0235ABD4DCF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E4D7E6-4DAB-435B-AFB9-C7307D83E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9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772469-0165-4CD7-A4D2-26DB6357DA0C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F1B868B-001E-455A-A2FF-20220C3B0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00px-Jay-trea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819400"/>
            <a:ext cx="241649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Jay’s Treaty: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 Disliked Treaty that </a:t>
            </a:r>
            <a:r>
              <a:rPr lang="en-US" dirty="0" smtClean="0">
                <a:solidFill>
                  <a:srgbClr val="002060"/>
                </a:solidFill>
              </a:rPr>
              <a:t>Continued </a:t>
            </a:r>
            <a:r>
              <a:rPr lang="en-US" dirty="0" smtClean="0">
                <a:solidFill>
                  <a:srgbClr val="002060"/>
                </a:solidFill>
              </a:rPr>
              <a:t>Neutrality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703290"/>
            <a:ext cx="485902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9900" b="1" cap="none" spc="0" dirty="0" smtClean="0">
                <a:ln/>
                <a:solidFill>
                  <a:schemeClr val="accent3"/>
                </a:solidFill>
                <a:effectLst/>
              </a:rPr>
              <a:t>1794</a:t>
            </a:r>
            <a:endParaRPr lang="en-US" sz="199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George Washington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10000" cy="4572000"/>
          </a:xfrm>
        </p:spPr>
        <p:txBody>
          <a:bodyPr>
            <a:normAutofit/>
          </a:bodyPr>
          <a:lstStyle/>
          <a:p>
            <a:pPr algn="ctr"/>
            <a:endParaRPr lang="en-US" sz="3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His main goal was to remain neutral between Britain and France.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15362" name="Picture 2" descr="http://www.visitingdc.com/images/george-washington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4000500" cy="3314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After the Revolution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17638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Britain refused to evacuate their forts in the Northwest Territory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British continued to supply Native Americans with weapons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They took American Sailors from their ships and forced them to serve in the British </a:t>
            </a:r>
            <a:r>
              <a:rPr lang="en-US" dirty="0" smtClean="0">
                <a:solidFill>
                  <a:schemeClr val="accent1"/>
                </a:solidFill>
              </a:rPr>
              <a:t>navy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delmarhistory8.wikispaces.com/file/view/t029025a.jpg/57617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91000"/>
            <a:ext cx="3566160" cy="1981200"/>
          </a:xfrm>
          <a:prstGeom prst="roundRect">
            <a:avLst>
              <a:gd name="adj" fmla="val 956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197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Views of the Political Parties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4082"/>
            <a:ext cx="3733800" cy="762000"/>
          </a:xfrm>
        </p:spPr>
        <p:txBody>
          <a:bodyPr/>
          <a:lstStyle/>
          <a:p>
            <a:pPr algn="ctr"/>
            <a:r>
              <a:rPr lang="en-US" dirty="0" smtClean="0"/>
              <a:t>Federalists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237397"/>
            <a:ext cx="3733800" cy="762000"/>
          </a:xfrm>
        </p:spPr>
        <p:txBody>
          <a:bodyPr/>
          <a:lstStyle/>
          <a:p>
            <a:pPr algn="ctr"/>
            <a:r>
              <a:rPr lang="en-US" dirty="0" smtClean="0"/>
              <a:t>Republicans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2105167"/>
            <a:ext cx="3733800" cy="19431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Did not want to go to war with Britain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Their view was supported by Alexander Hamilton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2209800"/>
            <a:ext cx="3733800" cy="1790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Wanted to go to war with Britain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Their view was supported by Thomas Jefferson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6386" name="Picture 2" descr="http://home.comcast.net/~alexanderhamilton/ah1.jpeg"/>
          <p:cNvPicPr>
            <a:picLocks noChangeAspect="1" noChangeArrowheads="1"/>
          </p:cNvPicPr>
          <p:nvPr/>
        </p:nvPicPr>
        <p:blipFill>
          <a:blip r:embed="rId2" cstate="print"/>
          <a:srcRect b="26437"/>
          <a:stretch>
            <a:fillRect/>
          </a:stretch>
        </p:blipFill>
        <p:spPr bwMode="auto">
          <a:xfrm>
            <a:off x="1524000" y="4114800"/>
            <a:ext cx="2124075" cy="2438400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6388" name="Picture 4" descr="http://www.athenasweb.com/img/thomas-jefferson.jpg"/>
          <p:cNvPicPr>
            <a:picLocks noChangeAspect="1" noChangeArrowheads="1"/>
          </p:cNvPicPr>
          <p:nvPr/>
        </p:nvPicPr>
        <p:blipFill>
          <a:blip r:embed="rId3" cstate="print"/>
          <a:srcRect b="6365"/>
          <a:stretch>
            <a:fillRect/>
          </a:stretch>
        </p:blipFill>
        <p:spPr bwMode="auto">
          <a:xfrm flipH="1">
            <a:off x="5638798" y="4114800"/>
            <a:ext cx="2133601" cy="2449691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John Jay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8200" y="1676400"/>
            <a:ext cx="4038600" cy="45720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Chief Justice of the Supreme Court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Was chosen by George Washington to negotiate a treaty with Britain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17412" name="Picture 4" descr="http://www.howieandmyra.com/history/image/john-j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2819400" cy="36094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Jay’s Treaty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Britain had to..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U.S. had to..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Remove their soldiers located in the Northwest Territory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Stop supplying Native Americans with Weapons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Pay for all the damages that  </a:t>
            </a:r>
            <a:r>
              <a:rPr lang="en-US" dirty="0" smtClean="0">
                <a:solidFill>
                  <a:schemeClr val="accent1"/>
                </a:solidFill>
              </a:rPr>
              <a:t>occurred in the impressments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Pay Britain for the debts they owed them leftover from the Revolutionary War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The Results of the Treaty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95832"/>
            <a:ext cx="7772400" cy="4572000"/>
          </a:xfrm>
        </p:spPr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chemeClr val="accent1"/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Many Americans were angry because they treaty did not stop British impressments on American sailors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18434" name="Picture 2" descr="http://www.georgewashingtonwired.org/wp-content/uploads/2009/05/the-jay-treaty-steve-kelley-the-times-picayune-300x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481832"/>
            <a:ext cx="4656992" cy="3228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Senate Passes the Treaty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The vote from the senate passed the treaty by a vote of 20 to 10</a:t>
            </a:r>
          </a:p>
          <a:p>
            <a:pPr algn="ctr"/>
            <a:endParaRPr lang="en-US" sz="3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This was the minimum amount of votes to be passed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62626"/>
            <a:ext cx="3505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Although many people were disappointed in Jay’s Treaty, it prevented war from occurring with British.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It also kept Washington’s  main goal of remaining neutral in foreign affairs.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482" name="Picture 2" descr="http://www.robinsonlibrary.com/america/unitedstates/1783/1789/1789/graphics/jaytrea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828800"/>
            <a:ext cx="2438400" cy="38396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Overview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1205</TotalTime>
  <Words>239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Equity</vt:lpstr>
      <vt:lpstr>Jay’s Treaty:  A Disliked Treaty that Continued Neutrality</vt:lpstr>
      <vt:lpstr>George Washington</vt:lpstr>
      <vt:lpstr>After the Revolution</vt:lpstr>
      <vt:lpstr>Views of the Political Parties</vt:lpstr>
      <vt:lpstr>John Jay</vt:lpstr>
      <vt:lpstr>Jay’s Treaty</vt:lpstr>
      <vt:lpstr>The Results of the Treaty</vt:lpstr>
      <vt:lpstr>Senate Passes the Treaty</vt:lpstr>
      <vt:lpstr>Overview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</dc:creator>
  <cp:lastModifiedBy>Christman, Ashley</cp:lastModifiedBy>
  <cp:revision>9</cp:revision>
  <cp:lastPrinted>2016-02-29T12:01:57Z</cp:lastPrinted>
  <dcterms:created xsi:type="dcterms:W3CDTF">2010-01-24T18:50:36Z</dcterms:created>
  <dcterms:modified xsi:type="dcterms:W3CDTF">2016-02-29T13:41:07Z</dcterms:modified>
</cp:coreProperties>
</file>