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4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123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6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7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8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4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5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6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7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1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2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7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8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19D201-4C5B-41E3-90B5-D9E877E863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008580F-8125-469C-9E1C-3A1612428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7092BD-786F-46BB-9781-4C0DBA7DC09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E7C3460-BDC2-421F-9589-56054E4081D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386355D-369A-48A2-ADC9-0A8279099A5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2BA0DC-0DCE-489C-AE58-01637341D43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EBEEF5-5F1B-408B-8B1B-25B896CDA5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6E16C8-4F15-44D7-8B5F-9D6BF7AFE9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435162-2B95-4411-B23F-62D44BFD6F8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AB3A54-A9AD-4DDD-92A7-BAFF5ED02C8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4C5D03-7E5B-4631-BF6E-147D35ED94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0939B6-E8A1-4A57-B9B3-D9B4D65E0A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484536-ABC6-4A77-93B5-024DE8C8EB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AF04557D-C811-46BB-A562-9CD5D228A2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981200"/>
          </a:xfrm>
        </p:spPr>
        <p:txBody>
          <a:bodyPr/>
          <a:lstStyle/>
          <a:p>
            <a:r>
              <a:rPr lang="en-US" sz="6500">
                <a:latin typeface="Comic Sans MS" pitchFamily="66" charset="0"/>
              </a:rPr>
              <a:t>Evaluating </a:t>
            </a:r>
            <a:br>
              <a:rPr lang="en-US" sz="6500">
                <a:latin typeface="Comic Sans MS" pitchFamily="66" charset="0"/>
              </a:rPr>
            </a:br>
            <a:r>
              <a:rPr lang="en-US" sz="6500">
                <a:latin typeface="Comic Sans MS" pitchFamily="66" charset="0"/>
              </a:rPr>
              <a:t>Author’s Purpose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971800"/>
            <a:ext cx="6400800" cy="1752600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Why do authors write a </a:t>
            </a:r>
            <a:r>
              <a:rPr lang="en-US" dirty="0" smtClean="0">
                <a:latin typeface="Comic Sans MS" pitchFamily="66" charset="0"/>
              </a:rPr>
              <a:t>story?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2400" y="6491288"/>
            <a:ext cx="2590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ELA Key Strategy #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Author’s Purpose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Think about P.I.E.</a:t>
            </a:r>
          </a:p>
          <a:p>
            <a:r>
              <a:rPr lang="en-US" sz="2800"/>
              <a:t>Authors write a story for three reasons:</a:t>
            </a:r>
          </a:p>
          <a:p>
            <a:endParaRPr lang="en-US" sz="2800"/>
          </a:p>
          <a:p>
            <a:r>
              <a:rPr lang="en-US" sz="2800" u="sng"/>
              <a:t>P</a:t>
            </a:r>
            <a:r>
              <a:rPr lang="en-US" sz="2800"/>
              <a:t>ersuade</a:t>
            </a:r>
          </a:p>
          <a:p>
            <a:r>
              <a:rPr lang="en-US" sz="2800" u="sng"/>
              <a:t>I</a:t>
            </a:r>
            <a:r>
              <a:rPr lang="en-US" sz="2800"/>
              <a:t>nform</a:t>
            </a:r>
          </a:p>
          <a:p>
            <a:r>
              <a:rPr lang="en-US" sz="2800" u="sng"/>
              <a:t>E</a:t>
            </a:r>
            <a:r>
              <a:rPr lang="en-US" sz="2800"/>
              <a:t>ntertain</a:t>
            </a:r>
          </a:p>
        </p:txBody>
      </p:sp>
      <p:pic>
        <p:nvPicPr>
          <p:cNvPr id="6155" name="Picture 11" descr="j023764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62600" y="1600200"/>
            <a:ext cx="2797175" cy="42259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Persuade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When an author tries to </a:t>
            </a:r>
            <a:r>
              <a:rPr lang="en-US" u="sng"/>
              <a:t>persuade</a:t>
            </a:r>
            <a:r>
              <a:rPr lang="en-US"/>
              <a:t> the reader, they want you to think the way they think.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i="1"/>
              <a:t>Visiting museums are a great way to learn.  At the museum you can read about facts while looking at different exhibits.  Everyone should visit a great museum once in a while.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When an author writes to </a:t>
            </a:r>
            <a:r>
              <a:rPr lang="en-US" u="sng"/>
              <a:t>inform</a:t>
            </a:r>
            <a:r>
              <a:rPr lang="en-US"/>
              <a:t> a reader, they are giving the reader facts and information.</a:t>
            </a:r>
          </a:p>
          <a:p>
            <a:endParaRPr lang="en-US"/>
          </a:p>
          <a:p>
            <a:r>
              <a:rPr lang="en-US" i="1"/>
              <a:t>Elmont is located in New York State.  New York is on the eastern coast of the United States of America.  Some students in Elmont attend the Covert Avenue School.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Entertain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When an author tries to </a:t>
            </a:r>
            <a:r>
              <a:rPr lang="en-US" u="sng"/>
              <a:t>entertain</a:t>
            </a:r>
            <a:r>
              <a:rPr lang="en-US"/>
              <a:t> the reader, they want you to enjoy what you are reading.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i="1"/>
              <a:t>My brother came charging at me with the pie in his hand.  He smashed it right into my face.  Laughing, I picked up his bowl of cereal and dumped it on my kid sister’s head.  Then, mom came into the kitchen.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/>
              <a:t>Why did the author write this paragraph?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i="1"/>
              <a:t>Every time I go to sleep, I hear a noise under my bed.  I think it is a monster, but I am not sure.  I call out to my mother and father, but all I hear is silence.  Quickly, I pretend it’s nothing and pull the covers up over my head.</a:t>
            </a:r>
          </a:p>
          <a:p>
            <a:pPr>
              <a:lnSpc>
                <a:spcPct val="90000"/>
              </a:lnSpc>
            </a:pPr>
            <a:endParaRPr lang="en-US" i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The author wrote this paragraph to ENTERTAIN 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build="p"/>
    </p:bld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55</TotalTime>
  <Words>278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Comic Sans MS</vt:lpstr>
      <vt:lpstr>Tahoma</vt:lpstr>
      <vt:lpstr>Wingdings</vt:lpstr>
      <vt:lpstr>Curtain Call</vt:lpstr>
      <vt:lpstr>Evaluating  Author’s Purpose</vt:lpstr>
      <vt:lpstr>Author’s Purpose</vt:lpstr>
      <vt:lpstr>Persuade</vt:lpstr>
      <vt:lpstr>Inform</vt:lpstr>
      <vt:lpstr>Entertain</vt:lpstr>
      <vt:lpstr>Why did the author write this paragraph?</vt:lpstr>
    </vt:vector>
  </TitlesOfParts>
  <Company>Elmont U.F.S.D.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 Author’s Purpose</dc:title>
  <dc:creator>profile</dc:creator>
  <cp:lastModifiedBy>Christman, Ashley</cp:lastModifiedBy>
  <cp:revision>10</cp:revision>
  <dcterms:created xsi:type="dcterms:W3CDTF">2006-09-26T12:35:22Z</dcterms:created>
  <dcterms:modified xsi:type="dcterms:W3CDTF">2015-12-03T15:56:30Z</dcterms:modified>
</cp:coreProperties>
</file>